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7772400" cy="100584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98C"/>
    <a:srgbClr val="77FB61"/>
    <a:srgbClr val="080DC8"/>
    <a:srgbClr val="0E007E"/>
    <a:srgbClr val="8E8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7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5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9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0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6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4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9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7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1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AA12-9E4B-408C-AFDE-7A6EAB1884F6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7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shreve@eriesd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2" r="1183"/>
          <a:stretch/>
        </p:blipFill>
        <p:spPr>
          <a:xfrm>
            <a:off x="0" y="58504"/>
            <a:ext cx="7772400" cy="99998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27748" y="260637"/>
            <a:ext cx="31492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Juice ITC" panose="04040403040A02020202" pitchFamily="82" charset="0"/>
              </a:rPr>
              <a:t>Miss Shreve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832" y="3156560"/>
            <a:ext cx="36200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Georgia" panose="02040502050405020303" pitchFamily="18" charset="0"/>
                <a:ea typeface="HelloAloha" panose="02000603000000000000" pitchFamily="2" charset="0"/>
              </a:rPr>
              <a:t>Hi! I’m Miss Shreve! I am so excited for this school year! I have been teaching </a:t>
            </a:r>
            <a:r>
              <a:rPr lang="en-US" sz="1600" dirty="0" smtClean="0">
                <a:latin typeface="Georgia" panose="02040502050405020303" pitchFamily="18" charset="0"/>
                <a:ea typeface="HelloAloha" panose="02000603000000000000" pitchFamily="2" charset="0"/>
              </a:rPr>
              <a:t>learning </a:t>
            </a:r>
            <a:r>
              <a:rPr lang="en-US" sz="1600" dirty="0">
                <a:latin typeface="Georgia" panose="02040502050405020303" pitchFamily="18" charset="0"/>
                <a:ea typeface="HelloAloha" panose="02000603000000000000" pitchFamily="2" charset="0"/>
              </a:rPr>
              <a:t>support for </a:t>
            </a:r>
            <a:r>
              <a:rPr lang="en-US" sz="1600" dirty="0" smtClean="0">
                <a:latin typeface="Georgia" panose="02040502050405020303" pitchFamily="18" charset="0"/>
                <a:ea typeface="HelloAloha" panose="02000603000000000000" pitchFamily="2" charset="0"/>
              </a:rPr>
              <a:t>5 years. I taught emotional support at Sarah Reed for 1 year and now am excited to be teaching emotional support at Perry.  I. absolutely </a:t>
            </a:r>
            <a:r>
              <a:rPr lang="en-US" sz="1600" dirty="0">
                <a:latin typeface="Georgia" panose="02040502050405020303" pitchFamily="18" charset="0"/>
                <a:ea typeface="HelloAloha" panose="02000603000000000000" pitchFamily="2" charset="0"/>
              </a:rPr>
              <a:t>love my job. I am thrilled to be your child’s teacher this year! This school year will be filled with fun, lots of learning, and new adventures</a:t>
            </a:r>
            <a:r>
              <a:rPr lang="en-US" sz="1600" dirty="0">
                <a:latin typeface="HelloAloha" panose="02000603000000000000" pitchFamily="2" charset="0"/>
                <a:ea typeface="HelloAloha" panose="02000603000000000000" pitchFamily="2" charset="0"/>
              </a:rPr>
              <a:t>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55924" y="3038692"/>
            <a:ext cx="308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eorgia" panose="02040502050405020303" pitchFamily="18" charset="0"/>
                <a:hlinkClick r:id="rId3"/>
              </a:rPr>
              <a:t>kshreve@eriesd.org</a:t>
            </a:r>
            <a:endParaRPr lang="en-US" sz="2000" dirty="0" smtClean="0">
              <a:latin typeface="Georgia" panose="02040502050405020303" pitchFamily="18" charset="0"/>
            </a:endParaRPr>
          </a:p>
          <a:p>
            <a:r>
              <a:rPr lang="en-US" sz="2000" dirty="0" smtClean="0">
                <a:latin typeface="Georgia" panose="02040502050405020303" pitchFamily="18" charset="0"/>
              </a:rPr>
              <a:t>Remind app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0832" y="6916455"/>
            <a:ext cx="36200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eorgia" panose="02040502050405020303" pitchFamily="18" charset="0"/>
              </a:rPr>
              <a:t>Edinboro University:</a:t>
            </a:r>
            <a:br>
              <a:rPr lang="en-US" sz="1600" dirty="0">
                <a:latin typeface="Georgia" panose="02040502050405020303" pitchFamily="18" charset="0"/>
              </a:rPr>
            </a:br>
            <a:r>
              <a:rPr lang="en-US" sz="1600" dirty="0">
                <a:latin typeface="Georgia" panose="02040502050405020303" pitchFamily="18" charset="0"/>
              </a:rPr>
              <a:t>B.S in Early Childhood and Special Education </a:t>
            </a:r>
            <a:br>
              <a:rPr lang="en-US" sz="1600" dirty="0">
                <a:latin typeface="Georgia" panose="02040502050405020303" pitchFamily="18" charset="0"/>
              </a:rPr>
            </a:br>
            <a:r>
              <a:rPr lang="en-US" sz="1600" dirty="0">
                <a:latin typeface="Georgia" panose="02040502050405020303" pitchFamily="18" charset="0"/>
              </a:rPr>
              <a:t>Master in Special </a:t>
            </a:r>
            <a:r>
              <a:rPr lang="en-US" sz="1600" dirty="0" smtClean="0">
                <a:latin typeface="Georgia" panose="02040502050405020303" pitchFamily="18" charset="0"/>
              </a:rPr>
              <a:t>Education- Behavior Management</a:t>
            </a:r>
          </a:p>
          <a:p>
            <a:r>
              <a:rPr lang="en-US" sz="1600" dirty="0" smtClean="0">
                <a:latin typeface="Georgia" panose="02040502050405020303" pitchFamily="18" charset="0"/>
              </a:rPr>
              <a:t>Principal K-12 certificate</a:t>
            </a:r>
            <a:r>
              <a:rPr lang="en-US" sz="2400" dirty="0">
                <a:latin typeface="Juice ITC" panose="04040403040A02020202" pitchFamily="82" charset="0"/>
              </a:rPr>
              <a:t/>
            </a:r>
            <a:br>
              <a:rPr lang="en-US" sz="2400" dirty="0">
                <a:latin typeface="Juice ITC" panose="04040403040A02020202" pitchFamily="82" charset="0"/>
              </a:rPr>
            </a:br>
            <a:endParaRPr lang="en-US" sz="2400" dirty="0">
              <a:latin typeface="Juice ITC" panose="04040403040A02020202" pitchFamily="82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86196" y="6623946"/>
            <a:ext cx="30814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Sports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Animals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Music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Traveling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Reading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832" y="9008302"/>
            <a:ext cx="7066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I am looking forward to partnering with you to create the best educational experience for your child.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A991615-143D-4290-84D0-5DFDC99D3A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010" y="3790950"/>
            <a:ext cx="2065375" cy="241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235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</TotalTime>
  <Words>132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Georgia</vt:lpstr>
      <vt:lpstr>HelloAloha</vt:lpstr>
      <vt:lpstr>Juice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Harris, Amanda M. (HW)</dc:creator>
  <cp:lastModifiedBy>Kelly Shreve</cp:lastModifiedBy>
  <cp:revision>31</cp:revision>
  <cp:lastPrinted>2021-08-31T15:21:49Z</cp:lastPrinted>
  <dcterms:created xsi:type="dcterms:W3CDTF">2017-11-04T23:41:07Z</dcterms:created>
  <dcterms:modified xsi:type="dcterms:W3CDTF">2021-09-14T17:35:39Z</dcterms:modified>
</cp:coreProperties>
</file>